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umimoji="1"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298" autoAdjust="0"/>
  </p:normalViewPr>
  <p:slideViewPr>
    <p:cSldViewPr snapToGrid="0">
      <p:cViewPr varScale="1">
        <p:scale>
          <a:sx n="48" d="100"/>
          <a:sy n="48" d="100"/>
        </p:scale>
        <p:origin x="102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72640FE1-EA19-CA46-9D5B-FEFD5A23E51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441048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B660EDE8-B065-BC45-9DC2-B80EE7613F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342449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ＭＳ Ｐゴシック" pitchFamily="-109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460B9DEE-155B-8F46-848A-1A2EC38001F8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r>
              <a:rPr kumimoji="0" lang="ja-JP" alt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様式</a:t>
            </a:r>
            <a:r>
              <a:rPr kumimoji="0" lang="en-US" altLang="ja-JP" dirty="0" smtClean="0">
                <a:latin typeface="Times New Roman" charset="0"/>
                <a:ea typeface="ＭＳ Ｐゴシック" charset="0"/>
                <a:cs typeface="ＭＳ Ｐゴシック" charset="0"/>
              </a:rPr>
              <a:t>1-B</a:t>
            </a:r>
            <a:r>
              <a:rPr kumimoji="0" lang="ja-JP" alt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dirty="0" smtClean="0">
                <a:latin typeface="Times New Roman" charset="0"/>
                <a:ea typeface="ＭＳ Ｐゴシック" charset="0"/>
                <a:cs typeface="ＭＳ Ｐゴシック" charset="0"/>
              </a:rPr>
              <a:t>【COI</a:t>
            </a:r>
            <a:r>
              <a:rPr kumimoji="0" lang="ja-JP" alt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なし</a:t>
            </a:r>
            <a:r>
              <a:rPr kumimoji="0" lang="en-US" altLang="ja-JP" dirty="0" smtClean="0">
                <a:latin typeface="Times New Roman" charset="0"/>
                <a:ea typeface="ＭＳ Ｐゴシック" charset="0"/>
                <a:cs typeface="ＭＳ Ｐゴシック" charset="0"/>
              </a:rPr>
              <a:t>】</a:t>
            </a:r>
            <a:r>
              <a:rPr kumimoji="0" lang="ja-JP" alt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　</a:t>
            </a:r>
            <a:endParaRPr kumimoji="0" lang="ja-JP" alt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265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D3236-2605-DF45-BDBB-6EAD1E43E45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5132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3A163-A5A5-234C-8F82-AA1C790BD43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864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318161-432C-1A46-AAE3-398FC1A64FE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32044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C70E06-C82F-6E44-BE77-245D56BF52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9605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083142-A9D5-6644-B845-D07EA1D155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38837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4BB58B-0731-1342-B969-5D0AFF4FD5D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7183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23FAA8-754E-DE43-88CE-49FC77FB457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037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E21321-0EEF-BD46-A979-634ED65DE8B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064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23B5E28-8778-374A-A4C9-63E3C614AB1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6930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D0836E8-6553-0F4A-BB81-CBCA7DDE8D1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604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B9B141-E461-914A-89F7-BBFA399491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28070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>
                <a:gamma/>
                <a:shade val="46275"/>
                <a:invGamma/>
              </a:schemeClr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649C2CAF-AE2C-4A41-80C0-62C76A99C51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6" charset="-128"/>
          <a:cs typeface="ＭＳ Ｐゴシック" pitchFamily="-109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pitchFamily="-109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pitchFamily="-109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pitchFamily="-109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6" charset="-128"/>
          <a:cs typeface="ＭＳ Ｐゴシック" pitchFamily="-109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90538" y="1331913"/>
            <a:ext cx="8239125" cy="275113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日本</a:t>
            </a:r>
            <a:r>
              <a:rPr kumimoji="0" lang="ja-JP" altLang="en-US" sz="48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平滑筋学会</a:t>
            </a:r>
            <a:r>
              <a:rPr kumimoji="0" lang="en-US" altLang="ja-JP" sz="48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US" altLang="ja-JP" sz="48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ja-JP" altLang="en-US" sz="4800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　ＣＯ </a:t>
            </a:r>
            <a:r>
              <a:rPr kumimoji="0" lang="ja-JP" altLang="en-US" sz="48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Ｉ 開示</a:t>
            </a:r>
            <a:r>
              <a:rPr kumimoji="0" lang="en-US" altLang="ja-JP" sz="40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US" altLang="ja-JP" sz="40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kumimoji="0" lang="ja-JP" altLang="en-US" sz="16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</a:t>
            </a:r>
            <a:r>
              <a:rPr kumimoji="0" lang="en-US" altLang="ja-JP" sz="2400" b="1" i="1" dirty="0">
                <a:solidFill>
                  <a:srgbClr val="FFFF1F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/>
            </a:r>
            <a:br>
              <a:rPr kumimoji="0" lang="en-US" altLang="ja-JP" sz="2400" b="1" i="1" dirty="0">
                <a:solidFill>
                  <a:srgbClr val="FFFF1F"/>
                </a:solidFill>
                <a:latin typeface="Times New Roman" charset="0"/>
                <a:ea typeface="ＭＳ Ｐゴシック" charset="0"/>
                <a:cs typeface="ＭＳ Ｐゴシック" charset="0"/>
              </a:rPr>
            </a:br>
            <a:r>
              <a:rPr kumimoji="0" lang="ja-JP" altLang="en-US" sz="2400" b="1" i="1" dirty="0" smtClean="0">
                <a:solidFill>
                  <a:srgbClr val="FFFF1F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　　　　</a:t>
            </a:r>
            <a:r>
              <a:rPr kumimoji="0" lang="ja-JP" altLang="en-US" sz="2800" b="1" dirty="0" smtClean="0">
                <a:solidFill>
                  <a:srgbClr val="FFFF1F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筆頭</a:t>
            </a:r>
            <a:r>
              <a:rPr kumimoji="0" lang="ja-JP" altLang="en-US" sz="2800" b="1" dirty="0">
                <a:solidFill>
                  <a:srgbClr val="FFFF1F"/>
                </a:solidFill>
                <a:latin typeface="Times New Roman" charset="0"/>
                <a:ea typeface="ＭＳ Ｐゴシック" charset="0"/>
                <a:cs typeface="ＭＳ Ｐゴシック" charset="0"/>
              </a:rPr>
              <a:t>発表者名：　○○　○○</a:t>
            </a:r>
            <a:endParaRPr kumimoji="0" lang="en-US" altLang="ja-JP" sz="2800" b="1" dirty="0">
              <a:solidFill>
                <a:srgbClr val="FFFF1F"/>
              </a:solidFill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9275" y="4233863"/>
            <a:ext cx="8167688" cy="19716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開示</a:t>
            </a:r>
            <a:r>
              <a:rPr kumimoji="0" lang="ja-JP" altLang="en-US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すべき</a:t>
            </a:r>
            <a:r>
              <a:rPr kumimoji="0" lang="en-US" altLang="ja-JP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CO I </a:t>
            </a:r>
            <a:r>
              <a:rPr kumimoji="0" lang="ja-JP" altLang="en-US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関係にある　企業など</a:t>
            </a:r>
            <a:r>
              <a:rPr kumimoji="0" lang="ja-JP" altLang="en-US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は</a:t>
            </a:r>
            <a:endParaRPr kumimoji="0" lang="en-US" altLang="ja-JP" b="1" dirty="0" smtClean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　</a:t>
            </a:r>
            <a:r>
              <a:rPr kumimoji="0" lang="ja-JP" altLang="en-US" b="1" dirty="0" smtClean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ありません</a:t>
            </a:r>
            <a:r>
              <a:rPr kumimoji="0" lang="ja-JP" altLang="en-US" b="1" dirty="0">
                <a:solidFill>
                  <a:schemeClr val="bg1"/>
                </a:solidFill>
                <a:latin typeface="Arial" charset="0"/>
                <a:ea typeface="ＭＳ Ｐゴシック" charset="0"/>
                <a:cs typeface="ＭＳ Ｐゴシック" charset="0"/>
              </a:rPr>
              <a:t>。</a:t>
            </a:r>
            <a:endParaRPr kumimoji="0" lang="en-US" altLang="ja-JP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solidFill>
                <a:srgbClr val="FFFF1F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solidFill>
                <a:schemeClr val="bg1"/>
              </a:solidFill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7412" name="正方形/長方形 4"/>
          <p:cNvSpPr>
            <a:spLocks noChangeArrowheads="1"/>
          </p:cNvSpPr>
          <p:nvPr/>
        </p:nvSpPr>
        <p:spPr bwMode="auto">
          <a:xfrm>
            <a:off x="288925" y="1020763"/>
            <a:ext cx="8642350" cy="5646737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kumimoji="0" lang="ja-JP" altLang="en-US"/>
          </a:p>
        </p:txBody>
      </p:sp>
      <p:sp>
        <p:nvSpPr>
          <p:cNvPr id="17413" name="正方形/長方形 3"/>
          <p:cNvSpPr>
            <a:spLocks noChangeArrowheads="1"/>
          </p:cNvSpPr>
          <p:nvPr/>
        </p:nvSpPr>
        <p:spPr bwMode="auto">
          <a:xfrm>
            <a:off x="133350" y="303213"/>
            <a:ext cx="2397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kumimoji="0" lang="ja-JP" altLang="en-US" b="1">
                <a:solidFill>
                  <a:schemeClr val="bg1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rPr>
              <a:t>　</a:t>
            </a:r>
            <a:r>
              <a:rPr kumimoji="0" lang="ja-JP" altLang="en-US" sz="2800" b="1">
                <a:solidFill>
                  <a:schemeClr val="bg1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rPr>
              <a:t>様式１－</a:t>
            </a:r>
            <a:r>
              <a:rPr kumimoji="0" lang="en-US" altLang="ja-JP" sz="2800" b="1">
                <a:solidFill>
                  <a:schemeClr val="bg1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rPr>
              <a:t>B</a:t>
            </a:r>
            <a:r>
              <a:rPr kumimoji="0" lang="ja-JP" altLang="en-US" sz="2800" b="1">
                <a:solidFill>
                  <a:schemeClr val="bg1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rPr>
              <a:t>　</a:t>
            </a:r>
            <a:r>
              <a:rPr kumimoji="0" lang="ja-JP" altLang="en-US" b="1">
                <a:solidFill>
                  <a:schemeClr val="bg1"/>
                </a:solidFill>
                <a:latin typeface="HGP創英角ｺﾞｼｯｸUB" charset="0"/>
                <a:ea typeface="HGP創英角ｺﾞｼｯｸUB" charset="0"/>
                <a:cs typeface="HGP創英角ｺﾞｼｯｸUB" charset="0"/>
              </a:rPr>
              <a:t>　</a:t>
            </a:r>
          </a:p>
        </p:txBody>
      </p:sp>
      <p:pic>
        <p:nvPicPr>
          <p:cNvPr id="6" name="図 5" descr="Macintosh HD:Users:akiyama:Desktop:ロゴマーク:制作データ1212:Rロゴ１.png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275" y="1749266"/>
            <a:ext cx="2267585" cy="1916430"/>
          </a:xfrm>
          <a:prstGeom prst="rect">
            <a:avLst/>
          </a:prstGeom>
          <a:noFill/>
          <a:ln>
            <a:noFill/>
          </a:ln>
          <a:extLst>
            <a:ext uri="{FAA26D3D-D897-4be2-8F04-BA451C77F1D7}">
              <ma14:placeholderFlag xmlns:lc="http://schemas.openxmlformats.org/drawingml/2006/lockedCanvas" xmlns:ma14="http://schemas.microsoft.com/office/mac/drawingml/2011/main" xmlns:pic="http://schemas.openxmlformats.org/drawingml/2006/picture" xmlns:wps="http://schemas.microsoft.com/office/word/2010/wordprocessingShape" xmlns:wne="http://schemas.microsoft.com/office/word/2006/wordml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="http://schemas.openxmlformats.org/drawingml/2006/wordprocessingDrawing" xmlns:wp14="http://schemas.microsoft.com/office/word/2010/wordprocessingDrawing" xmlns:v="urn:schemas-microsoft-com:vml" xmlns:m="http://schemas.openxmlformats.org/officeDocument/2006/math" xmlns:o="urn:schemas-microsoft-com:office:office" xmlns:mv="urn:schemas-microsoft-com:mac:vml" xmlns:mc="http://schemas.openxmlformats.org/markup-compatibility/2006" xmlns:mo="http://schemas.microsoft.com/office/mac/office/2008/main" xmlns:wpc="http://schemas.microsoft.com/office/word/2010/wordprocessingCanvas" xmlns=""/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2459</TotalTime>
  <Words>3</Words>
  <Application>Microsoft Office PowerPoint</Application>
  <PresentationFormat>画面に合わせる (4:3)</PresentationFormat>
  <Paragraphs>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HGP創英角ｺﾞｼｯｸUB</vt:lpstr>
      <vt:lpstr>ＭＳ Ｐゴシック</vt:lpstr>
      <vt:lpstr>Arial</vt:lpstr>
      <vt:lpstr>Times New Roman</vt:lpstr>
      <vt:lpstr>Default Design</vt:lpstr>
      <vt:lpstr>　　日本平滑筋学会 　　ＣＯ Ｉ 開示 　 　　　　筆頭発表者名：　○○　○○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hfukuchi</cp:lastModifiedBy>
  <cp:revision>103</cp:revision>
  <dcterms:created xsi:type="dcterms:W3CDTF">2000-09-04T17:39:07Z</dcterms:created>
  <dcterms:modified xsi:type="dcterms:W3CDTF">2018-08-03T04:01:52Z</dcterms:modified>
</cp:coreProperties>
</file>