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98" autoAdjust="0"/>
  </p:normalViewPr>
  <p:slideViewPr>
    <p:cSldViewPr snapToGrid="0">
      <p:cViewPr varScale="1">
        <p:scale>
          <a:sx n="48" d="100"/>
          <a:sy n="48" d="100"/>
        </p:scale>
        <p:origin x="10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2640FE1-EA19-CA46-9D5B-FEFD5A23E51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4104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660EDE8-B065-BC45-9DC2-B80EE7613F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424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4DCE160-1220-E04E-975F-D9C4C598E178}" type="slidenum">
              <a:rPr kumimoji="0" lang="en-US" altLang="ja-JP" sz="1200">
                <a:solidFill>
                  <a:srgbClr val="000000"/>
                </a:solidFill>
              </a:rPr>
              <a:pPr/>
              <a:t>1</a:t>
            </a:fld>
            <a:endParaRPr kumimoji="0" lang="en-US" altLang="ja-JP" sz="1200">
              <a:solidFill>
                <a:srgbClr val="000000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様式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1-A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【COI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あり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】</a:t>
            </a:r>
          </a:p>
          <a:p>
            <a:pPr eaLnBrk="1" hangingPunct="1"/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①～⑨の項目のうち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COI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のあるもののみ残し「あり」と記入</a:t>
            </a:r>
            <a:endParaRPr kumimoji="0" lang="en-US" altLang="ja-JP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COI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のない項目は削除する</a:t>
            </a:r>
            <a:endParaRPr kumimoji="0" lang="ja-JP" alt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508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4DCE160-1220-E04E-975F-D9C4C598E178}" type="slidenum">
              <a:rPr kumimoji="0" lang="en-US" altLang="ja-JP" sz="1200"/>
              <a:pPr/>
              <a:t>2</a:t>
            </a:fld>
            <a:endParaRPr kumimoji="0" lang="en-US" altLang="ja-JP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様式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1-A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【COI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あり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】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　の記入例</a:t>
            </a:r>
            <a:endParaRPr kumimoji="0" lang="ja-JP" alt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44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D3236-2605-DF45-BDBB-6EAD1E43E4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513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3A163-A5A5-234C-8F82-AA1C790BD4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864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318161-432C-1A46-AAE3-398FC1A64F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204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70E06-C82F-6E44-BE77-245D56BF52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605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83142-A9D5-6644-B845-D07EA1D155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883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BB58B-0731-1342-B969-5D0AFF4FD5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718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3FAA8-754E-DE43-88CE-49FC77FB45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037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21321-0EEF-BD46-A979-634ED65DE8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06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B5E28-8778-374A-A4C9-63E3C614AB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930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0836E8-6553-0F4A-BB81-CBCA7DDE8D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60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9B141-E461-914A-89F7-BBFA399491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807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649C2CAF-AE2C-4A41-80C0-62C76A99C51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9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pitchFamily="-109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pitchFamily="-109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pitchFamily="-109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pitchFamily="-109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9" y="2911475"/>
            <a:ext cx="8325802" cy="384492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開示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すべき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CO I 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関係にある企業等として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顧問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	</a:t>
            </a:r>
            <a:r>
              <a:rPr kumimoji="0" lang="en-US" altLang="ja-JP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なし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ｏｒ　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株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保有・利益：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 なし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ｏｒ　あり（●●製薬） </a:t>
            </a:r>
            <a:endParaRPr kumimoji="0" lang="en-US" altLang="ja-JP" sz="2400" b="1" dirty="0" smtClean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特許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使用料：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 なし　ｏｒ　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講演料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 なし　ｏｒ　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原稿料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 なし　ｏｒ　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受託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研究・共同研究費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：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なし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ｏｒ　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奨学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寄付金：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 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なし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ｏｒ　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寄附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講座所属：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 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なし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ｏｒ　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研究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とは直接無関係なものの提供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： なし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ｏｒ　あり（●●製薬）</a:t>
            </a:r>
            <a:endParaRPr kumimoji="0" lang="en-US" altLang="ja-JP" sz="20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正方形/長方形 4"/>
          <p:cNvSpPr>
            <a:spLocks noChangeArrowheads="1"/>
          </p:cNvSpPr>
          <p:nvPr/>
        </p:nvSpPr>
        <p:spPr bwMode="auto">
          <a:xfrm>
            <a:off x="304800" y="461963"/>
            <a:ext cx="8640763" cy="61976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15365" name="正方形/長方形 3"/>
          <p:cNvSpPr>
            <a:spLocks noChangeArrowheads="1"/>
          </p:cNvSpPr>
          <p:nvPr/>
        </p:nvSpPr>
        <p:spPr bwMode="auto">
          <a:xfrm>
            <a:off x="117475" y="36513"/>
            <a:ext cx="2189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ja-JP" altLang="en-US" b="1">
                <a:solidFill>
                  <a:srgbClr val="FFFFFF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　様式１－</a:t>
            </a:r>
            <a:r>
              <a:rPr kumimoji="0" lang="en-US" altLang="ja-JP" b="1">
                <a:solidFill>
                  <a:srgbClr val="FFFFFF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A</a:t>
            </a:r>
            <a:r>
              <a:rPr kumimoji="0" lang="ja-JP" altLang="en-US" b="1">
                <a:solidFill>
                  <a:srgbClr val="FFFFFF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　　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90538" y="569908"/>
            <a:ext cx="8287703" cy="2244730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ＭＳ Ｐゴシック" pitchFamily="-109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9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9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9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9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ja-JP" altLang="en-US" sz="48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日本平滑筋学会</a:t>
            </a:r>
            <a:r>
              <a:rPr kumimoji="0" lang="en-US" altLang="ja-JP" sz="48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US" altLang="ja-JP" sz="48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ja-JP" altLang="en-US" sz="48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ＣＯ Ｉ 開示</a:t>
            </a:r>
            <a:r>
              <a:rPr kumimoji="0" lang="en-US" altLang="ja-JP" sz="40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US" altLang="ja-JP" sz="40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ja-JP" altLang="en-US" sz="16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b="1" i="1" kern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US" altLang="ja-JP" sz="2400" b="1" i="1" kern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kumimoji="0" lang="ja-JP" altLang="en-US" sz="2400" b="1" i="1" kern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　　　　</a:t>
            </a:r>
            <a:r>
              <a:rPr kumimoji="0" lang="ja-JP" altLang="en-US" sz="2800" b="1" kern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筆頭発表者名：　○○　○○</a:t>
            </a:r>
            <a:endParaRPr kumimoji="0" lang="en-US" altLang="ja-JP" sz="2800" b="1" kern="0" dirty="0">
              <a:solidFill>
                <a:srgbClr val="FFFF1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" name="図 7" descr="Macintosh HD:Users:akiyama:Desktop:ロゴマーク:制作データ1212:Rロゴ１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9" y="782320"/>
            <a:ext cx="2267585" cy="19164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</p:spTree>
    <p:extLst>
      <p:ext uri="{BB962C8B-B14F-4D97-AF65-F5344CB8AC3E}">
        <p14:creationId xmlns:p14="http://schemas.microsoft.com/office/powerpoint/2010/main" val="37654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3823381"/>
            <a:ext cx="8397647" cy="283618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開示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すべき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CO I 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関係にある企業等として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顧問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	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 あり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受託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研究・共同研究費：　  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 あり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奨学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寄付金：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 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寄附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講座所属：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 あり（●●製薬</a:t>
            </a:r>
            <a:r>
              <a:rPr kumimoji="0" lang="ja-JP" altLang="en-US" sz="24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）</a:t>
            </a:r>
            <a:endParaRPr kumimoji="0" lang="en-US" altLang="ja-JP" sz="24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正方形/長方形 4"/>
          <p:cNvSpPr>
            <a:spLocks noChangeArrowheads="1"/>
          </p:cNvSpPr>
          <p:nvPr/>
        </p:nvSpPr>
        <p:spPr bwMode="auto">
          <a:xfrm>
            <a:off x="304800" y="516393"/>
            <a:ext cx="8640763" cy="61976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15365" name="正方形/長方形 3"/>
          <p:cNvSpPr>
            <a:spLocks noChangeArrowheads="1"/>
          </p:cNvSpPr>
          <p:nvPr/>
        </p:nvSpPr>
        <p:spPr bwMode="auto">
          <a:xfrm>
            <a:off x="117475" y="36513"/>
            <a:ext cx="2189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0" lang="ja-JP" altLang="en-US" b="1">
                <a:solidFill>
                  <a:schemeClr val="bg1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　様式１－</a:t>
            </a:r>
            <a:r>
              <a:rPr kumimoji="0" lang="en-US" altLang="ja-JP" b="1">
                <a:solidFill>
                  <a:schemeClr val="bg1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A</a:t>
            </a:r>
            <a:r>
              <a:rPr kumimoji="0" lang="ja-JP" altLang="en-US" b="1">
                <a:solidFill>
                  <a:schemeClr val="bg1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　　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90538" y="656995"/>
            <a:ext cx="8239125" cy="2751137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ＭＳ Ｐゴシック" pitchFamily="-109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9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9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9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pitchFamily="-109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ja-JP" altLang="en-US" sz="48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日本平滑筋学会</a:t>
            </a:r>
            <a:r>
              <a:rPr kumimoji="0" lang="en-US" altLang="ja-JP" sz="48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US" altLang="ja-JP" sz="48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ja-JP" altLang="en-US" sz="48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ＣＯ Ｉ 開示</a:t>
            </a:r>
            <a:r>
              <a:rPr kumimoji="0" lang="en-US" altLang="ja-JP" sz="40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US" altLang="ja-JP" sz="40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ja-JP" altLang="en-US" sz="1600" b="1" kern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b="1" i="1" kern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US" altLang="ja-JP" sz="2400" b="1" i="1" kern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kumimoji="0" lang="ja-JP" altLang="en-US" sz="2400" b="1" i="1" kern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　　　　</a:t>
            </a:r>
            <a:r>
              <a:rPr kumimoji="0" lang="ja-JP" altLang="en-US" sz="2800" b="1" kern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筆頭発表者名：　○○　○○</a:t>
            </a:r>
            <a:endParaRPr kumimoji="0" lang="en-US" altLang="ja-JP" sz="2800" b="1" kern="0" dirty="0">
              <a:solidFill>
                <a:srgbClr val="FFFF1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" name="図 7" descr="Macintosh HD:Users:akiyama:Desktop:ロゴマーク:制作データ1212:Rロゴ１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074348"/>
            <a:ext cx="2267585" cy="19164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2462</TotalTime>
  <Words>30</Words>
  <Application>Microsoft Office PowerPoint</Application>
  <PresentationFormat>画面に合わせる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hfukuchi</cp:lastModifiedBy>
  <cp:revision>103</cp:revision>
  <dcterms:created xsi:type="dcterms:W3CDTF">2000-09-04T17:39:07Z</dcterms:created>
  <dcterms:modified xsi:type="dcterms:W3CDTF">2018-08-03T03:52:29Z</dcterms:modified>
</cp:coreProperties>
</file>